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E26A9-2B20-464F-BD93-8314D26FFFB6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CEBF-937B-884D-B278-FB1ABFDF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  <p:pic>
        <p:nvPicPr>
          <p:cNvPr id="8" name="Picture 7" descr="1 (1).png">
            <a:extLst>
              <a:ext uri="{FF2B5EF4-FFF2-40B4-BE49-F238E27FC236}">
                <a16:creationId xmlns:a16="http://schemas.microsoft.com/office/drawing/2014/main" xmlns="" id="{6470E94F-C24D-F24C-A534-35757D1957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97" y="6285576"/>
            <a:ext cx="1830485" cy="5026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22206DA-4705-844F-8F0B-F43945BCD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FA0FA93-79B0-0848-B36E-5ECC9345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86" y="2560030"/>
            <a:ext cx="8229600" cy="709546"/>
          </a:xfrm>
        </p:spPr>
        <p:txBody>
          <a:bodyPr>
            <a:noAutofit/>
          </a:bodyPr>
          <a:lstStyle/>
          <a:p>
            <a:r>
              <a:rPr lang="en-US" sz="2900" b="0" i="1" dirty="0" err="1"/>
              <a:t>Maximising</a:t>
            </a:r>
            <a:r>
              <a:rPr lang="en-US" sz="2900" b="0" i="1" dirty="0"/>
              <a:t> impact: the role of civil society and community networks in the HIV</a:t>
            </a:r>
            <a:r>
              <a:rPr lang="en-US" sz="2900" dirty="0"/>
              <a:t> </a:t>
            </a:r>
            <a:r>
              <a:rPr lang="en-US" sz="2900" b="0" dirty="0"/>
              <a:t/>
            </a:r>
            <a:br>
              <a:rPr lang="en-US" sz="2900" b="0" dirty="0"/>
            </a:br>
            <a:r>
              <a:rPr lang="en-US" sz="2900" dirty="0"/>
              <a:t>Maria Phelan</a:t>
            </a:r>
            <a:r>
              <a:rPr lang="en-US" sz="2900" b="0" dirty="0"/>
              <a:t>, Portfolio Manager, Robert </a:t>
            </a:r>
            <a:r>
              <a:rPr lang="en-US" sz="2900" b="0" dirty="0" err="1"/>
              <a:t>Carr</a:t>
            </a:r>
            <a:r>
              <a:rPr lang="en-US" sz="2900" b="0" dirty="0"/>
              <a:t> Network Fund, The Netherlands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265" y="0"/>
            <a:ext cx="2926116" cy="19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7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Raleway</vt:lpstr>
      <vt:lpstr>Roboto</vt:lpstr>
      <vt:lpstr>Arial</vt:lpstr>
      <vt:lpstr>Office Theme</vt:lpstr>
      <vt:lpstr>AIDS 2016_Template</vt:lpstr>
      <vt:lpstr>Maximising impact: the role of civil society and community networks in the HIV  Maria Phelan, Portfolio Manager, Robert Carr Network Fund, The Netherlands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Key Populations Wherever They Are</dc:title>
  <dc:creator>Karris Hamilton</dc:creator>
  <cp:lastModifiedBy>Karris Hamilton</cp:lastModifiedBy>
  <cp:revision>3</cp:revision>
  <dcterms:created xsi:type="dcterms:W3CDTF">2018-07-26T09:22:12Z</dcterms:created>
  <dcterms:modified xsi:type="dcterms:W3CDTF">2018-07-26T09:30:13Z</dcterms:modified>
</cp:coreProperties>
</file>